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2A22F5-1CF8-4083-8368-C2499C74D038}" type="datetimeFigureOut">
              <a:rPr lang="en-US" smtClean="0"/>
              <a:t>9/14/2015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D5461B-47CE-45A7-9D88-920B585E025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3923" y="685800"/>
            <a:ext cx="8229600" cy="18288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Hercules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6934200" cy="1524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Franklin Gothic Heavy" panose="020B0903020102020204" pitchFamily="34" charset="0"/>
              </a:rPr>
              <a:t>By: Kennedy and Collin</a:t>
            </a:r>
            <a:endParaRPr lang="en-US" sz="4400" dirty="0">
              <a:latin typeface="Franklin Gothic Heavy" panose="020B0903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09" y="762000"/>
            <a:ext cx="2379584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Mythology: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9016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Son of Zeus and Alcmene, this child was blessed with great strength.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Heras rage of </a:t>
            </a:r>
            <a:r>
              <a:rPr lang="en-US" dirty="0"/>
              <a:t>Zeus's illegitimate </a:t>
            </a:r>
            <a:r>
              <a:rPr lang="en-US" dirty="0" smtClean="0"/>
              <a:t>child caused he to send snakes to kill the boy in his crib, but he strangled them with his great strength.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Later in life, he killed his brother and his children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After his disgrace he sentenced himself to be a slave of </a:t>
            </a:r>
            <a:r>
              <a:rPr lang="en-US" dirty="0" err="1"/>
              <a:t>Eurysthesus</a:t>
            </a:r>
            <a:r>
              <a:rPr lang="en-US" dirty="0"/>
              <a:t> for 12 years and completed the 12 labors.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Later in life, Zeus took him up to Olympus and made him a God.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4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Deep-sky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Hercules contains two bright globular clusters, M13, the brightest globular cluster in the northern hemisphere, It also contains M92.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Contains spherical planetary nebula Abell 39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M13 contains more than 300,000 stars and is only 25,000 light years away.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NGC 6229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NGC 6210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The Hercules Cluster is a cluster of galaxies in Hercules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The-Corona Borealis Great </a:t>
            </a:r>
            <a:r>
              <a:rPr lang="en-US" sz="2400" dirty="0" smtClean="0"/>
              <a:t>Wall: largest structure in the world.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sky objects pictures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501616"/>
            <a:ext cx="2581189" cy="1719718"/>
          </a:xfrm>
        </p:spPr>
      </p:pic>
      <p:sp>
        <p:nvSpPr>
          <p:cNvPr id="5" name="TextBox 4"/>
          <p:cNvSpPr txBox="1"/>
          <p:nvPr/>
        </p:nvSpPr>
        <p:spPr>
          <a:xfrm>
            <a:off x="1066800" y="1101506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M92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76" y="1501616"/>
            <a:ext cx="1800591" cy="17197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9750" y="1132284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Planetary Nebula </a:t>
            </a:r>
            <a:r>
              <a:rPr lang="en-US" dirty="0" err="1" smtClean="0"/>
              <a:t>Abell</a:t>
            </a:r>
            <a:r>
              <a:rPr lang="en-US" dirty="0" smtClean="0"/>
              <a:t> 39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65" y="1527017"/>
            <a:ext cx="2101280" cy="2587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32550" y="1132284"/>
            <a:ext cx="206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NGC 6229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9" y="3687344"/>
            <a:ext cx="2197089" cy="21311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6374" y="3318012"/>
            <a:ext cx="281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6210 planetary nebula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750" y="3813063"/>
            <a:ext cx="2540793" cy="18797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73491" y="3359753"/>
            <a:ext cx="224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Hercules cluster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722885"/>
            <a:ext cx="2667000" cy="19398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53100" y="4269575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Corona </a:t>
            </a:r>
            <a:r>
              <a:rPr lang="en-US" dirty="0"/>
              <a:t>Borealis Great Wall</a:t>
            </a:r>
          </a:p>
        </p:txBody>
      </p:sp>
    </p:spTree>
    <p:extLst>
      <p:ext uri="{BB962C8B-B14F-4D97-AF65-F5344CB8AC3E}">
        <p14:creationId xmlns:p14="http://schemas.microsoft.com/office/powerpoint/2010/main" val="13615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stars in Hercules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17638"/>
            <a:ext cx="3459162" cy="345916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382" y="1379538"/>
            <a:ext cx="4526818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500" y="5281136"/>
            <a:ext cx="906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400" dirty="0" err="1" smtClean="0"/>
              <a:t>Kornephoros</a:t>
            </a:r>
            <a:r>
              <a:rPr lang="en-US" sz="2400" dirty="0" smtClean="0"/>
              <a:t>- 2.77, Zeta- 2.8, Sarin- 3.14,  </a:t>
            </a:r>
            <a:r>
              <a:rPr lang="en-US" sz="2400" dirty="0" err="1" smtClean="0"/>
              <a:t>Rasalgeghi</a:t>
            </a:r>
            <a:r>
              <a:rPr lang="en-US" sz="2400" dirty="0" smtClean="0"/>
              <a:t>- 3.48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2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205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Book Antiqua</vt:lpstr>
      <vt:lpstr>Franklin Gothic Heavy</vt:lpstr>
      <vt:lpstr>Lucida Sans</vt:lpstr>
      <vt:lpstr>Wingdings</vt:lpstr>
      <vt:lpstr>Wingdings 2</vt:lpstr>
      <vt:lpstr>Wingdings 3</vt:lpstr>
      <vt:lpstr>Apex</vt:lpstr>
      <vt:lpstr>Hercules</vt:lpstr>
      <vt:lpstr>Mythology:</vt:lpstr>
      <vt:lpstr>Deep-sky Objects</vt:lpstr>
      <vt:lpstr>Deep sky objects pictures</vt:lpstr>
      <vt:lpstr>Major stars in Hercules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Hercules</dc:title>
  <dc:creator>vci</dc:creator>
  <cp:lastModifiedBy>Karen Eldridge</cp:lastModifiedBy>
  <cp:revision>9</cp:revision>
  <dcterms:created xsi:type="dcterms:W3CDTF">2015-09-14T17:59:30Z</dcterms:created>
  <dcterms:modified xsi:type="dcterms:W3CDTF">2015-09-14T23:10:21Z</dcterms:modified>
</cp:coreProperties>
</file>